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8" r:id="rId6"/>
    <p:sldId id="257" r:id="rId7"/>
    <p:sldId id="25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7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9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5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7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4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0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2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78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7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0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2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B52E4-92DC-487A-956F-6D546F17471F}" type="datetimeFigureOut">
              <a:rPr lang="en-US" smtClean="0"/>
              <a:pPr/>
              <a:t>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07F75-F57F-4D9E-8959-4F426086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01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Seven: </a:t>
            </a:r>
            <a:br>
              <a:rPr lang="en-US" dirty="0" smtClean="0"/>
            </a:br>
            <a:r>
              <a:rPr lang="en-US" dirty="0" smtClean="0"/>
              <a:t>Spike Referencing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76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Voltage is the difference in electrical potential between two points (like your hair and the comb)….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38968"/>
            <a:ext cx="5562600" cy="5876695"/>
          </a:xfrm>
        </p:spPr>
      </p:pic>
    </p:spTree>
    <p:extLst>
      <p:ext uri="{BB962C8B-B14F-4D97-AF65-F5344CB8AC3E}">
        <p14:creationId xmlns:p14="http://schemas.microsoft.com/office/powerpoint/2010/main" val="2965619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9144000" cy="1600200"/>
          </a:xfrm>
        </p:spPr>
        <p:txBody>
          <a:bodyPr>
            <a:normAutofit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nd like the difference between electrical environment around recording electrode and reference electrode </a:t>
            </a:r>
            <a:endParaRPr lang="en-US" sz="2000" dirty="0"/>
          </a:p>
        </p:txBody>
      </p:sp>
      <p:pic>
        <p:nvPicPr>
          <p:cNvPr id="4" name="Picture 3" descr="spikelocat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914400"/>
            <a:ext cx="4583990" cy="581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21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Differential recordings: voltage = difference between recording and </a:t>
            </a:r>
            <a:r>
              <a:rPr lang="en-US" sz="2000" dirty="0"/>
              <a:t>ground electrode.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0600" y="3657600"/>
            <a:ext cx="411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If </a:t>
            </a:r>
            <a:r>
              <a:rPr lang="en-US" sz="2000" dirty="0" smtClean="0"/>
              <a:t>“</a:t>
            </a:r>
            <a:r>
              <a:rPr lang="en-US" sz="2000" dirty="0"/>
              <a:t>perfect ground”, </a:t>
            </a:r>
            <a:r>
              <a:rPr lang="en-US" sz="2000" dirty="0" smtClean="0"/>
              <a:t>voltage = potential </a:t>
            </a:r>
            <a:r>
              <a:rPr lang="en-US" sz="2000" dirty="0"/>
              <a:t>at recording </a:t>
            </a:r>
            <a:r>
              <a:rPr lang="en-US" sz="2000" dirty="0" smtClean="0"/>
              <a:t>electrode.  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		However…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20289"/>
            <a:ext cx="4495800" cy="5537711"/>
          </a:xfrm>
        </p:spPr>
      </p:pic>
    </p:spTree>
    <p:extLst>
      <p:ext uri="{BB962C8B-B14F-4D97-AF65-F5344CB8AC3E}">
        <p14:creationId xmlns:p14="http://schemas.microsoft.com/office/powerpoint/2010/main" val="218683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08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biology, there is no such thing as the perfect ground!</a:t>
            </a:r>
            <a:endParaRPr lang="en-US" sz="2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3265393" cy="4208727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802398" cy="4296495"/>
          </a:xfrm>
        </p:spPr>
      </p:pic>
      <p:sp>
        <p:nvSpPr>
          <p:cNvPr id="7" name="TextBox 6"/>
          <p:cNvSpPr txBox="1"/>
          <p:nvPr/>
        </p:nvSpPr>
        <p:spPr>
          <a:xfrm>
            <a:off x="457200" y="5562600"/>
            <a:ext cx="302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http://tinyurl.com/7qcz5ks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562600"/>
            <a:ext cx="3013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http://tinyurl.com/73lwcbu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80" y="5943600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Everywhere in your body there’s an electrical signal of some sort, so care must be taken choosing your ground to minimize this.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2019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Procedure: put recording electrode in femur and ground electrode in </a:t>
            </a:r>
            <a:r>
              <a:rPr lang="en-US" sz="3000" dirty="0" err="1" smtClean="0"/>
              <a:t>coxa</a:t>
            </a:r>
            <a:endParaRPr lang="en-US" sz="3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772400" cy="4757119"/>
          </a:xfrm>
        </p:spPr>
      </p:pic>
      <p:sp>
        <p:nvSpPr>
          <p:cNvPr id="5" name="TextBox 4"/>
          <p:cNvSpPr txBox="1"/>
          <p:nvPr/>
        </p:nvSpPr>
        <p:spPr>
          <a:xfrm>
            <a:off x="1066800" y="60960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you touch the barbs on the leg, make note of the level of “background activity” vs. individual spikes.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366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Procedure: Move ground electrode from coxa to the femur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60960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you touch the barbs on the leg, is there a difference in the ratio of “background activity” vs. individual spikes?</a:t>
            </a:r>
            <a:endParaRPr lang="en-US" sz="2400" dirty="0"/>
          </a:p>
        </p:txBody>
      </p:sp>
      <p:pic>
        <p:nvPicPr>
          <p:cNvPr id="4" name="Picture 3" descr="pinsinleg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7390417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52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Procedure: Move both electrodes to coxa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60960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do you notice this time?</a:t>
            </a:r>
            <a:endParaRPr lang="en-US" sz="2400" dirty="0"/>
          </a:p>
        </p:txBody>
      </p:sp>
      <p:pic>
        <p:nvPicPr>
          <p:cNvPr id="3" name="Picture 2" descr="pinsleg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676400"/>
            <a:ext cx="8615570" cy="354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36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198</Words>
  <Application>Microsoft Macintosh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Experiment Seven:  Spike Referencing</vt:lpstr>
      <vt:lpstr>Voltage is the difference in electrical potential between two points (like your hair and the comb)….</vt:lpstr>
      <vt:lpstr>and like the difference between electrical environment around recording electrode and reference electrode </vt:lpstr>
      <vt:lpstr>Differential recordings: voltage = difference between recording and ground electrode. </vt:lpstr>
      <vt:lpstr>In biology, there is no such thing as the perfect ground!</vt:lpstr>
      <vt:lpstr>Procedure: put recording electrode in femur and ground electrode in coxa</vt:lpstr>
      <vt:lpstr>Procedure: Move ground electrode from coxa to the femur</vt:lpstr>
      <vt:lpstr>Procedure: Move both electrodes to coxa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Seven: Spike Referencing</dc:title>
  <dc:creator>Andre</dc:creator>
  <cp:lastModifiedBy>Timothy Marzullo</cp:lastModifiedBy>
  <cp:revision>30</cp:revision>
  <dcterms:created xsi:type="dcterms:W3CDTF">2011-10-29T20:09:04Z</dcterms:created>
  <dcterms:modified xsi:type="dcterms:W3CDTF">2012-02-03T22:05:41Z</dcterms:modified>
</cp:coreProperties>
</file>